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2111123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lvl="2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lvl="3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lvl="4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lvl="5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lvl="6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lvl="7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lvl="8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lvl="2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lvl="3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lvl="4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lvl="5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lvl="6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lvl="7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lvl="8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1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34400" y="6492875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lvl="2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lvl="3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lvl="4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lvl="5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lvl="6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lvl="7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lvl="8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6567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6567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34400" y="6508750"/>
            <a:ext cx="609599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lvl="2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lvl="3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lvl="4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lvl="5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lvl="6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lvl="7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lvl="8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3994524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1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92273" y="1600200"/>
            <a:ext cx="3994524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1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lvl="2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lvl="3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lvl="4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lvl="5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lvl="6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lvl="7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lvl="8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5875078"/>
            <a:ext cx="8229600" cy="6926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5250" lvl="0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71450" lvl="2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1450" lvl="4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1450" lvl="5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0" lvl="6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1450" lvl="7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1450" lvl="8" marL="28575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lvl="2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lvl="3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lvl="4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lvl="5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lvl="6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lvl="7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lvl="8" marL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1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Relationship Id="rId4" Type="http://schemas.openxmlformats.org/officeDocument/2006/relationships/image" Target="../media/image06.jp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gif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x="685800" y="1676400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ASCEND!</a:t>
            </a:r>
          </a:p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685800" y="3429000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Embry-Riddle Aeronautical University</a:t>
            </a:r>
          </a:p>
          <a:p>
            <a:pPr indent="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Fall 2015 &amp; 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Spring 2016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838200" y="5181600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Spring 2016</a:t>
            </a:r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556" y="1393481"/>
            <a:ext cx="5325424" cy="50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Spring 2016</a:t>
            </a: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074" y="1235150"/>
            <a:ext cx="6951100" cy="554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Spring 2016</a:t>
            </a: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599" y="1258674"/>
            <a:ext cx="7207699" cy="55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Spring 2016</a:t>
            </a: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61" y="1266699"/>
            <a:ext cx="7264674" cy="55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Spring 2016</a:t>
            </a: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675" r="0" t="0"/>
          <a:stretch/>
        </p:blipFill>
        <p:spPr>
          <a:xfrm>
            <a:off x="1093300" y="1222325"/>
            <a:ext cx="7005050" cy="563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81000" y="152400"/>
            <a:ext cx="5029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4478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Gary Yale and Jack Crabtree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ERAU College of Engineering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Arizona NASA Space Grant Consortium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534400" y="6492875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525" y="4072875"/>
            <a:ext cx="2438400" cy="20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8118" y="4072875"/>
            <a:ext cx="1447800" cy="22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2519" y="4161292"/>
            <a:ext cx="1993800" cy="19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685800" y="2111123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 Organization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Joseph Mena: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PM, Electrical – Middle left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Rachael Rise: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– Middle right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Bryan Schaefer: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– Far left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 Skoda: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– Far right</a:t>
            </a:r>
          </a:p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34400" y="6492875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b="50" l="20584" r="22635" t="30099"/>
          <a:stretch/>
        </p:blipFill>
        <p:spPr>
          <a:xfrm>
            <a:off x="1826659" y="1221259"/>
            <a:ext cx="5479068" cy="378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Fall 2015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The Experiment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/>
              <a:t>3 solar panels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/>
              <a:t>Testing current output of panels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/>
              <a:t>Solar panels were to be tested for EagleSat</a:t>
            </a:r>
          </a:p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Fall 2015</a:t>
            </a:r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450" y="341272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 b="24549" l="0" r="0" t="17902"/>
          <a:stretch/>
        </p:blipFill>
        <p:spPr>
          <a:xfrm>
            <a:off x="1806125" y="1254249"/>
            <a:ext cx="5531760" cy="5659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Fall 2015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3688" l="1704" r="3094" t="3157"/>
          <a:stretch/>
        </p:blipFill>
        <p:spPr>
          <a:xfrm>
            <a:off x="457200" y="1292074"/>
            <a:ext cx="7882624" cy="501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Fall 2015</a:t>
            </a:r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4529" l="2351" r="2446" t="2264"/>
          <a:stretch/>
        </p:blipFill>
        <p:spPr>
          <a:xfrm>
            <a:off x="731875" y="1499900"/>
            <a:ext cx="7499525" cy="476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Spring 2016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3688" l="1704" r="3094" t="3157"/>
          <a:stretch/>
        </p:blipFill>
        <p:spPr>
          <a:xfrm>
            <a:off x="457200" y="1246900"/>
            <a:ext cx="7882624" cy="278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4529" l="2351" r="2446" t="2264"/>
          <a:stretch/>
        </p:blipFill>
        <p:spPr>
          <a:xfrm>
            <a:off x="722850" y="3957574"/>
            <a:ext cx="7499525" cy="29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Spring 2016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The Experiment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/>
              <a:t>Measuring roll, pitch, and yaw with 9 DOF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/>
              <a:t>1080p 30fps Raspberry Pi camera</a:t>
            </a: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-76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Spring 2016</a:t>
            </a: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16766" l="0" r="0" t="21317"/>
          <a:stretch/>
        </p:blipFill>
        <p:spPr>
          <a:xfrm>
            <a:off x="1732400" y="1223174"/>
            <a:ext cx="5119077" cy="563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